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9" d="100"/>
          <a:sy n="109" d="100"/>
        </p:scale>
        <p:origin x="-94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544F6-6619-4117-BA52-B15302EBBEE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6290B-1EED-47C7-9A0B-FD9A0B416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786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544F6-6619-4117-BA52-B15302EBBEE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6290B-1EED-47C7-9A0B-FD9A0B416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445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544F6-6619-4117-BA52-B15302EBBEE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6290B-1EED-47C7-9A0B-FD9A0B416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802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544F6-6619-4117-BA52-B15302EBBEE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6290B-1EED-47C7-9A0B-FD9A0B416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213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544F6-6619-4117-BA52-B15302EBBEE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6290B-1EED-47C7-9A0B-FD9A0B416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067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544F6-6619-4117-BA52-B15302EBBEE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6290B-1EED-47C7-9A0B-FD9A0B416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95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544F6-6619-4117-BA52-B15302EBBEE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6290B-1EED-47C7-9A0B-FD9A0B416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172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544F6-6619-4117-BA52-B15302EBBEE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6290B-1EED-47C7-9A0B-FD9A0B416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886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544F6-6619-4117-BA52-B15302EBBEE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6290B-1EED-47C7-9A0B-FD9A0B416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25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544F6-6619-4117-BA52-B15302EBBEE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6290B-1EED-47C7-9A0B-FD9A0B416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919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544F6-6619-4117-BA52-B15302EBBEE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6290B-1EED-47C7-9A0B-FD9A0B416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776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2544F6-6619-4117-BA52-B15302EBBEE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56290B-1EED-47C7-9A0B-FD9A0B416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395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imgres?hl=en&amp;gbv=2&amp;biw=1011&amp;bih=682&amp;tbs=ic:gray&amp;tbm=isch&amp;tbnid=4DATeBdFVqKzrM:&amp;imgrefurl=http://www.thestowawaysmusic.com/blog/?tag=video&amp;docid=l9IECFr9emOyRM&amp;imgurl=http://www.thestowawaysmusic.com/blog/wp-content/uploads/2010/09/merry-go-round-t5665.jpg&amp;w=750&amp;h=531&amp;ei=C0mNT5T9NsTi0QGRsdGJDw&amp;zoom=1&amp;iact=hc&amp;vpx=92&amp;vpy=214&amp;dur=1278&amp;hovh=189&amp;hovw=267&amp;tx=174&amp;ty=130&amp;sig=109988227396941768641&amp;page=1&amp;tbnh=123&amp;tbnw=175&amp;start=0&amp;ndsp=16&amp;ved=1t:429,r:0,s:0,i:136" TargetMode="External"/><Relationship Id="rId13" Type="http://schemas.openxmlformats.org/officeDocument/2006/relationships/image" Target="../media/image6.jpeg"/><Relationship Id="rId18" Type="http://schemas.openxmlformats.org/officeDocument/2006/relationships/hyperlink" Target="http://www.google.com/imgres?hl=en&amp;gbv=2&amp;biw=1011&amp;bih=682&amp;tbs=ic:gray&amp;tbm=isch&amp;tbnid=KDuKwDo_9QNsxM:&amp;imgrefurl=http://www.lucytravels.com/beach-coloring-page.html&amp;docid=rqR7DXlwYX7MpM&amp;imgurl=http://www.lucytravels.com/images/beach-ball-coloring-page-9.gif&amp;w=520&amp;h=524&amp;ei=9kmNT4HiCKTx0gGmmP3MDw&amp;zoom=1&amp;iact=hc&amp;vpx=374&amp;vpy=176&amp;dur=514&amp;hovh=225&amp;hovw=224&amp;tx=147&amp;ty=146&amp;sig=109988227396941768641&amp;page=1&amp;tbnh=127&amp;tbnw=130&amp;start=0&amp;ndsp=18&amp;ved=1t:429,r:14,s:0,i:179" TargetMode="External"/><Relationship Id="rId26" Type="http://schemas.openxmlformats.org/officeDocument/2006/relationships/image" Target="../media/image13.jpeg"/><Relationship Id="rId39" Type="http://schemas.openxmlformats.org/officeDocument/2006/relationships/hyperlink" Target="http://www.google.com/imgres?hl=en&amp;gbv=2&amp;biw=1011&amp;bih=682&amp;tbm=isch&amp;tbnid=j4bqJqF7Mpf3TM:&amp;imgrefurl=http://www.arapahoecoin-stamp.com/&amp;docid=HdbP9-uZoVCZ6M&amp;imgurl=http://www.arapahoecoin-stamp.com/MPj03093820000%5b1%5d.jpg&amp;w=600&amp;h=399&amp;ei=QEuNT_fXMaT30gHP9JW7Dw&amp;zoom=1&amp;iact=hc&amp;vpx=423&amp;vpy=187&amp;dur=816&amp;hovh=183&amp;hovw=275&amp;tx=102&amp;ty=131&amp;sig=109988227396941768641&amp;page=1&amp;tbnh=131&amp;tbnw=181&amp;start=0&amp;ndsp=17&amp;ved=1t:429,r:2,s:0,i:137" TargetMode="External"/><Relationship Id="rId3" Type="http://schemas.openxmlformats.org/officeDocument/2006/relationships/image" Target="../media/image1.jpeg"/><Relationship Id="rId21" Type="http://schemas.openxmlformats.org/officeDocument/2006/relationships/hyperlink" Target="http://www.google.com/imgres?hl=en&amp;gbv=2&amp;biw=1011&amp;bih=682&amp;tbs=ic:gray&amp;tbm=isch&amp;tbnid=mNlFPsiQwdPVpM:&amp;imgrefurl=http://free-extras.com/search/1/hopscotch.htm&amp;docid=Oj7AmPqXOrI7gM&amp;imgurl=http://images.pictureshunt.com/pics/h/hopscotch-13620.jpg&amp;w=531&amp;h=750&amp;ei=uEmNT9yjGMeq0AGxq8GWDw&amp;zoom=1&amp;iact=hc&amp;vpx=464&amp;vpy=177&amp;dur=451&amp;hovh=267&amp;hovw=189&amp;tx=102&amp;ty=154&amp;sig=109988227396941768641&amp;page=1&amp;tbnh=126&amp;tbnw=89&amp;start=0&amp;ndsp=16&amp;ved=1t:429,r:2,s:0,i:140" TargetMode="External"/><Relationship Id="rId34" Type="http://schemas.openxmlformats.org/officeDocument/2006/relationships/image" Target="../media/image17.jpeg"/><Relationship Id="rId7" Type="http://schemas.openxmlformats.org/officeDocument/2006/relationships/image" Target="../media/image3.jpeg"/><Relationship Id="rId12" Type="http://schemas.openxmlformats.org/officeDocument/2006/relationships/hyperlink" Target="http://www.google.com/imgres?hl=en&amp;gbv=2&amp;biw=1011&amp;bih=682&amp;tbs=ic:gray&amp;tbm=isch&amp;tbnid=G1fbjDmAaG-QNM:&amp;imgrefurl=http://www.arthursclipart.org/children/girlsbw1.htm&amp;docid=JRYQHzyPEhoanM&amp;imgurl=http://www.arthursclipart.org/children/girlsbw/swing.gif&amp;w=512&amp;h=756&amp;ei=mUmNT9uUD6nj0gHqtJHPDw&amp;zoom=1&amp;iact=hc&amp;vpx=787&amp;vpy=180&amp;dur=657&amp;hovh=273&amp;hovw=185&amp;tx=165&amp;ty=154&amp;sig=109988227396941768641&amp;page=1&amp;tbnh=139&amp;tbnw=95&amp;start=0&amp;ndsp=16&amp;ved=1t:429,r:5,s:0,i:146" TargetMode="External"/><Relationship Id="rId17" Type="http://schemas.openxmlformats.org/officeDocument/2006/relationships/image" Target="../media/image8.jpeg"/><Relationship Id="rId25" Type="http://schemas.openxmlformats.org/officeDocument/2006/relationships/hyperlink" Target="http://www.google.com/imgres?hl=en&amp;sa=X&amp;gbv=2&amp;biw=1011&amp;bih=682&amp;tbs=ic:gray&amp;tbm=isch&amp;tbnid=_WDf5G0zWBEWpM:&amp;imgrefurl=http://www.freecoloringsheets.net/view/Water/Boy_Building_A_Sand_Castle&amp;docid=PBWpaEf6Rk2VyM&amp;imgurl=http://cdn.freecoloringsheets.net/samples/Water/Boy_Building_A_Sand_Castle.png&amp;w=300&amp;h=300&amp;ei=X0iNT6O8NIXW0QHA_cGBDw&amp;zoom=1&amp;iact=hc&amp;vpx=201&amp;vpy=200&amp;dur=587&amp;hovh=225&amp;hovw=225&amp;tx=117&amp;ty=100&amp;sig=109988227396941768641&amp;page=1&amp;tbnh=131&amp;tbnw=131&amp;start=0&amp;ndsp=18&amp;ved=1t:429,r:1,s:0,i:138" TargetMode="External"/><Relationship Id="rId33" Type="http://schemas.openxmlformats.org/officeDocument/2006/relationships/hyperlink" Target="http://www.google.com/imgres?hl=en&amp;gbv=2&amp;biw=1011&amp;bih=682&amp;tbs=ic:gray&amp;tbm=isch&amp;tbnid=M9Dy5o12WRIUUM:&amp;imgrefurl=http://www.thecolor.com/Category/Coloring/Circus.aspx&amp;docid=HghMY1tSkF6YZM&amp;imgurl=http://coloring.thecolor.com/color/images/Circus-Tent.gif&amp;w=554&amp;h=564&amp;ei=ekqNT82nKufo0QHjmLCGDw&amp;zoom=1&amp;iact=hc&amp;vpx=90&amp;vpy=200&amp;dur=430&amp;hovh=227&amp;hovw=222&amp;tx=130&amp;ty=118&amp;sig=109988227396941768641&amp;page=1&amp;tbnh=127&amp;tbnw=125&amp;start=0&amp;ndsp=17&amp;ved=1t:429,r:0,s:0,i:136" TargetMode="External"/><Relationship Id="rId38" Type="http://schemas.openxmlformats.org/officeDocument/2006/relationships/image" Target="../media/image19.jpeg"/><Relationship Id="rId2" Type="http://schemas.openxmlformats.org/officeDocument/2006/relationships/hyperlink" Target="http://www.google.com/imgres?hl=en&amp;sa=X&amp;gbv=2&amp;biw=1011&amp;bih=682&amp;tbs=itp:clipart&amp;tbm=isch&amp;tbnid=aFNAwk3o5_uDgM:&amp;imgrefurl=http://www.picgifs.com/clip-art/playing-marbles/16637/clip-art-playing-marbles-844924/&amp;docid=eBdwNTR_nP6hoM&amp;imgurl=http://www.picgifs.com/clip-art/activities/playing-marbles/clip-art-playing-marbles-844924.jpg&amp;w=487&amp;h=315&amp;ei=c0uNT7vsMfGQ0QH05bS0Dw&amp;zoom=1&amp;iact=hc&amp;vpx=594&amp;vpy=122&amp;dur=514&amp;hovh=180&amp;hovw=279&amp;tx=160&amp;ty=123&amp;sig=109988227396941768641&amp;page=1&amp;tbnh=114&amp;tbnw=176&amp;start=0&amp;ndsp=18&amp;ved=1t:429,r:4,s:0,i:157" TargetMode="External"/><Relationship Id="rId16" Type="http://schemas.openxmlformats.org/officeDocument/2006/relationships/hyperlink" Target="http://www.google.com/imgres?hl=en&amp;gbv=2&amp;biw=1011&amp;bih=682&amp;tbs=ic:gray&amp;tbm=isch&amp;tbnid=A7quII6_WKh6jM:&amp;imgrefurl=http://coreminimalist.blogspot.com/2009/11/jump-rope-2-jump-harder-with-vengeance.html&amp;docid=KxKFsdv2rJ_YyM&amp;imgurl=http://www.d-project.jp/museum/free_illust/schoollife/images/original/nawatobi.gif&amp;w=477&amp;h=621&amp;ei=6kiNT6yNE5CE0QHkvbmMDw&amp;zoom=1&amp;iact=hc&amp;vpx=683&amp;vpy=297&amp;dur=594&amp;hovh=256&amp;hovw=197&amp;tx=123&amp;ty=204&amp;sig=109988227396941768641&amp;page=1&amp;tbnh=124&amp;tbnw=95&amp;start=0&amp;ndsp=20&amp;ved=1t:429,r:12,s:0,i:98" TargetMode="External"/><Relationship Id="rId20" Type="http://schemas.openxmlformats.org/officeDocument/2006/relationships/image" Target="../media/image10.jpeg"/><Relationship Id="rId29" Type="http://schemas.openxmlformats.org/officeDocument/2006/relationships/hyperlink" Target="http://www.google.com/imgres?hl=en&amp;gbv=2&amp;biw=1011&amp;bih=682&amp;tbs=itp:clipart&amp;tbm=isch&amp;tbnid=llUOLo7CpAizsM:&amp;imgrefurl=http://etc.usf.edu/clipart/3200/3236/butterfly_3.htm&amp;docid=klzReYAnXUyfTM&amp;imgurl=http://etc.usf.edu/clipart/3200/3236/butterfly_3_lg.gif&amp;w=700&amp;h=601&amp;ei=tEuNT-3wMqL10gGQwuymDw&amp;zoom=1&amp;iact=hc&amp;vpx=414&amp;vpy=346&amp;dur=1352&amp;hovh=208&amp;hovw=242&amp;tx=115&amp;ty=94&amp;sig=109988227396941768641&amp;page=1&amp;tbnh=134&amp;tbnw=156&amp;start=0&amp;ndsp=17&amp;ved=1t:429,r:8,s:0,i:153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/imgres?hl=en&amp;gbv=2&amp;biw=1011&amp;bih=682&amp;tbs=ic:gray&amp;tbm=isch&amp;tbnid=vzyryM58uBljkM:&amp;imgrefurl=http://www.flatpyramid.com/3d-models/train-engeine&amp;docid=SSrHcfSZqevSKM&amp;imgurl=http://www.flatpyramid.com/uploads/3d-models/images/vehicles_3d_models/train_engeine-3d-model-29759-165232.png&amp;w=1280&amp;h=720&amp;ei=0EmNT8OqFeay0AHR-LigDw&amp;zoom=1&amp;iact=hc&amp;vpx=672&amp;vpy=135&amp;dur=1657&amp;hovh=168&amp;hovw=300&amp;tx=234&amp;ty=124&amp;sig=109988227396941768641&amp;page=3&amp;tbnh=114&amp;tbnw=203&amp;start=32&amp;ndsp=18&amp;ved=1t:429,r:7,s:32,i:162" TargetMode="External"/><Relationship Id="rId11" Type="http://schemas.openxmlformats.org/officeDocument/2006/relationships/image" Target="../media/image5.jpeg"/><Relationship Id="rId24" Type="http://schemas.openxmlformats.org/officeDocument/2006/relationships/image" Target="../media/image12.jpeg"/><Relationship Id="rId32" Type="http://schemas.openxmlformats.org/officeDocument/2006/relationships/image" Target="../media/image16.jpeg"/><Relationship Id="rId37" Type="http://schemas.openxmlformats.org/officeDocument/2006/relationships/hyperlink" Target="http://www.google.com/imgres?hl=en&amp;gbv=2&amp;biw=1011&amp;bih=682&amp;tbs=ic:gray&amp;tbm=isch&amp;tbnid=lX5S-qf0bUkMOM:&amp;imgrefurl=http://www.printactivities.com/ColoringPages/SummerFun/climbing-tree.html&amp;docid=xiuoVkuCKIUMeM&amp;imgurl=http://www.printactivities.com/ColoringPages/SummerFun/climbing-tree.gif&amp;w=700&amp;h=864&amp;ei=EUqNT8zdIejy0gHp76mFDw&amp;zoom=1&amp;iact=hc&amp;vpx=239&amp;vpy=187&amp;dur=448&amp;hovh=249&amp;hovw=202&amp;tx=116&amp;ty=149&amp;sig=109988227396941768641&amp;page=1&amp;tbnh=128&amp;tbnw=102&amp;start=0&amp;ndsp=20&amp;ved=1t:429,r:1,s:0,i:125" TargetMode="External"/><Relationship Id="rId40" Type="http://schemas.openxmlformats.org/officeDocument/2006/relationships/image" Target="../media/image20.jpeg"/><Relationship Id="rId5" Type="http://schemas.openxmlformats.org/officeDocument/2006/relationships/image" Target="../media/image2.jpeg"/><Relationship Id="rId15" Type="http://schemas.openxmlformats.org/officeDocument/2006/relationships/image" Target="../media/image7.jpeg"/><Relationship Id="rId23" Type="http://schemas.openxmlformats.org/officeDocument/2006/relationships/hyperlink" Target="http://www.google.com/imgres?hl=en&amp;gbv=2&amp;biw=1011&amp;bih=682&amp;tbs=ic:gray&amp;tbm=isch&amp;tbnid=xgEjkQbi5REHYM:&amp;imgrefurl=http://www.clipartof.com/portfolio/toonaday/play&amp;docid=CGQYhQQC3nHLkM&amp;imgurl=http://images.clipartof.com/small/437096-Black-And-White-Outline-Design-Of-A-Boy-Playing-With-Toy-Cars.jpg&amp;w=450&amp;h=461&amp;ei=VEqNT4GkMpGH0QGGkaShDw&amp;zoom=1&amp;iact=hc&amp;vpx=664&amp;vpy=326&amp;dur=473&amp;hovh=227&amp;hovw=222&amp;tx=92&amp;ty=130&amp;sig=109988227396941768641&amp;page=1&amp;tbnh=128&amp;tbnw=125&amp;start=0&amp;ndsp=15&amp;ved=1t:429,r:8,s:0,i:142" TargetMode="External"/><Relationship Id="rId28" Type="http://schemas.openxmlformats.org/officeDocument/2006/relationships/image" Target="../media/image14.jpeg"/><Relationship Id="rId36" Type="http://schemas.openxmlformats.org/officeDocument/2006/relationships/image" Target="../media/image18.jpeg"/><Relationship Id="rId10" Type="http://schemas.openxmlformats.org/officeDocument/2006/relationships/hyperlink" Target="http://www.google.com/imgres?hl=en&amp;gbv=2&amp;biw=1011&amp;bih=682&amp;tbs=ic:gray&amp;tbm=isch&amp;tbnid=46Wik-8x7ydAIM:&amp;imgrefurl=http://childstoryhour.com/coloringmisc.htm&amp;docid=LR6S0C2tCf2anM&amp;imgurl=http://childstoryhour.com/images/coloring/doll1.gif&amp;w=657&amp;h=900&amp;ei=eUiNT_3XA6fZ0QG2reGeDw&amp;zoom=1&amp;iact=hc&amp;vpx=91&amp;vpy=180&amp;dur=785&amp;hovh=263&amp;hovw=192&amp;tx=113&amp;ty=122&amp;sig=109988227396941768641&amp;page=1&amp;tbnh=128&amp;tbnw=93&amp;start=0&amp;ndsp=24&amp;ved=1t:429,r:0,s:0,i:149" TargetMode="External"/><Relationship Id="rId19" Type="http://schemas.openxmlformats.org/officeDocument/2006/relationships/image" Target="../media/image9.jpeg"/><Relationship Id="rId31" Type="http://schemas.openxmlformats.org/officeDocument/2006/relationships/hyperlink" Target="http://www.google.com/imgres?hl=en&amp;gbv=2&amp;biw=1011&amp;bih=682&amp;tbs=itp:clipart&amp;tbm=isch&amp;tbnid=mo5ihVfSaXPHqM:&amp;imgrefurl=http://www.cksinfo.com/money/coins/page3.html&amp;docid=U19PtNoBm-ZcDM&amp;imgurl=http://www.cksinfo.com/clipart/money/coins/US-Dollar-Coin-front.png&amp;w=297&amp;h=300&amp;ei=yUuNT9ulOsjy0gGlj8mTDw&amp;zoom=1" TargetMode="External"/><Relationship Id="rId4" Type="http://schemas.openxmlformats.org/officeDocument/2006/relationships/hyperlink" Target="http://www.google.com/imgres?hl=en&amp;sa=X&amp;gbv=2&amp;biw=1011&amp;bih=682&amp;tbs=ic:gray&amp;tbm=isch&amp;tbnid=bSe1gX8PAGemzM:&amp;imgrefurl=http://toonclips.com/design/1381&amp;docid=z4TuSaOMZk7lDM&amp;imgurl=http://toonclips.com/600/1381.jpg&amp;w=600&amp;h=620&amp;ei=PkmNT_G5Eqf00gGwsfmfDw&amp;zoom=1&amp;iact=hc&amp;vpx=106&amp;vpy=326&amp;dur=1054&amp;hovh=228&amp;hovw=221&amp;tx=110&amp;ty=132&amp;sig=109988227396941768641&amp;page=3&amp;tbnh=145&amp;tbnw=140&amp;start=32&amp;ndsp=19&amp;ved=1t:429,r:0,s:32,i:174" TargetMode="External"/><Relationship Id="rId9" Type="http://schemas.openxmlformats.org/officeDocument/2006/relationships/image" Target="../media/image4.jpeg"/><Relationship Id="rId14" Type="http://schemas.openxmlformats.org/officeDocument/2006/relationships/hyperlink" Target="http://www.google.com/imgres?hl=en&amp;gbv=2&amp;biw=1011&amp;bih=682&amp;tbs=ic:gray&amp;tbm=isch&amp;tbnid=mSLvGun3jE0SgM:&amp;imgrefurl=http://brainwagon.org/computer-checkers/&amp;docid=WMts6p28URL5jM&amp;imgurl=http://brainwagon.org/wp-content/uploads/2009/05/board6.png&amp;w=1024&amp;h=1024&amp;ei=KUqNT8_HFenh0QHSwOGbDw&amp;zoom=1&amp;iact=hc&amp;vpx=265&amp;vpy=329&amp;dur=833&amp;hovh=225&amp;hovw=225&amp;tx=133&amp;ty=171&amp;sig=109988227396941768641&amp;page=1&amp;tbnh=126&amp;tbnw=126&amp;start=0&amp;ndsp=16&amp;ved=1t:429,r:12,s:0,i:162" TargetMode="External"/><Relationship Id="rId22" Type="http://schemas.openxmlformats.org/officeDocument/2006/relationships/image" Target="../media/image11.jpeg"/><Relationship Id="rId27" Type="http://schemas.openxmlformats.org/officeDocument/2006/relationships/hyperlink" Target="http://www.google.com/imgres?hl=en&amp;gbv=2&amp;biw=1011&amp;bih=682&amp;tbs=itp:clipart&amp;tbm=isch&amp;tbnid=PO4_a3mGIxlYGM:&amp;imgrefurl=http://www.przedszkolak.edu.pl/podstrony/domek.php?domek=english&amp;docid=mUO7Mbpv-4BinM&amp;imgurl=http://www.przedszkolak.edu.pl/img/english2011_001a.gif&amp;w=533&amp;h=519&amp;ei=lEuNT5EJhe3SAfjL-MAP&amp;zoom=1&amp;iact=hc&amp;vpx=600&amp;vpy=332&amp;dur=547&amp;hovh=222&amp;hovw=228&amp;tx=151&amp;ty=143&amp;sig=109988227396941768641&amp;page=1&amp;tbnh=130&amp;tbnw=134&amp;start=0&amp;ndsp=15&amp;ved=1t:429,r:8,s:0,i:153" TargetMode="External"/><Relationship Id="rId30" Type="http://schemas.openxmlformats.org/officeDocument/2006/relationships/image" Target="../media/image15.jpeg"/><Relationship Id="rId35" Type="http://schemas.openxmlformats.org/officeDocument/2006/relationships/hyperlink" Target="http://www.google.com/imgres?hl=en&amp;gbv=2&amp;biw=1011&amp;bih=682&amp;tbm=isch&amp;tbnid=HQch4sw4kbJgbM:&amp;imgrefurl=http://genxfiles.wordpress.com/2008/09/10/saturday-morning-cartoons-1970s-and-80s/&amp;docid=9R2m8a5uutJGUM&amp;imgurl=http://genxfiles.files.wordpress.com/2008/09/scooby-doo-tv-jjjj01.jpg&amp;w=445&amp;h=310&amp;ei=CkuNT7H4EMro0QHW-piPDw&amp;zoom=1&amp;iact=hc&amp;vpx=329&amp;vpy=331&amp;dur=448&amp;hovh=187&amp;hovw=269&amp;tx=137&amp;ty=127&amp;sig=109988227396941768641&amp;page=3&amp;tbnh=145&amp;tbnw=209&amp;start=31&amp;ndsp=18&amp;ved=1t:429,r:5,s:31,i:23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17" descr="Description: https://encrypted-tbn0.google.com/images?q=tbn:ANd9GcTx5pbJ3Fe1bHNsuOJ8KDb6zynMi6WUZW4HlpsilImcMNak5LpS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725" y="1400175"/>
            <a:ext cx="1590675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5" descr="Description: https://encrypted-tbn1.google.com/images?q=tbn:ANd9GcSH8CuOlEGqgV3E1RmJliXINHGzsrBVWvEptf8R5dnD8Hu2YYoWoA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39" b="28947"/>
          <a:stretch>
            <a:fillRect/>
          </a:stretch>
        </p:blipFill>
        <p:spPr bwMode="auto">
          <a:xfrm>
            <a:off x="990872" y="1562100"/>
            <a:ext cx="1495425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8" descr="Description: https://encrypted-tbn3.google.com/images?q=tbn:ANd9GcRi7_i9tTq17q4mA4oZbYakiwAA8xdUnhE6nJs7aHGGQiJce2BA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303405"/>
            <a:ext cx="158115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4" descr="Description: https://encrypted-tbn3.google.com/images?q=tbn:ANd9GcR99Z-R1IxdDmtecGWNXUAnT60iKZ04R2B6ay8EGiAINNNIbgB7g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33" r="12733"/>
          <a:stretch>
            <a:fillRect/>
          </a:stretch>
        </p:blipFill>
        <p:spPr bwMode="auto">
          <a:xfrm>
            <a:off x="4512129" y="0"/>
            <a:ext cx="1266825" cy="12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2" descr="Description: https://encrypted-tbn2.google.com/images?q=tbn:ANd9GcR6TlUCrbLLjHHKYcoNZpD2Oo372AAptxtedQ4340MS0V1kkaowYw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046" y="1787160"/>
            <a:ext cx="914400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6" descr="Description: https://encrypted-tbn3.google.com/images?q=tbn:ANd9GcRnQgAYbTEvWum5c4CT75t-KtMjsA7DowFNdiuy-KsRbEh2hN6tGw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890712"/>
            <a:ext cx="1253081" cy="1842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1" descr="Description: https://encrypted-tbn3.google.com/images?q=tbn:ANd9GcSQu7bJfdUU4Vxq-RoL_lkBJtkwEZLNoRp94guiewVcAXdfZ3p7">
            <a:hlinkClick r:id="rId14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481" y="3252623"/>
            <a:ext cx="103822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3" descr="Description: https://encrypted-tbn2.google.com/images?q=tbn:ANd9GcRAq3XU6j9UYLhWcLmK22ej7gOOQyqGL8gmuiekJNEww77qIl8M">
            <a:hlinkClick r:id="rId16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183" y="3176397"/>
            <a:ext cx="1225867" cy="159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9" descr="Description: https://encrypted-tbn2.google.com/images?q=tbn:ANd9GcS4wnT8aazsPVf7omrhWkLa5b3yJ027bM7Rx6cxWFwHgEYSFZ4Y">
            <a:hlinkClick r:id="rId18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866775"/>
            <a:ext cx="1047750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4" descr="Description: http://www.mistyhollow.com.au/images/whoopee%20cushion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225" y="5705475"/>
            <a:ext cx="12573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7" descr="Description: https://encrypted-tbn1.google.com/images?q=tbn:ANd9GcSTCXxJcOgH0XqSOY7AfhRB04-zp48NcwHeol8PlaYaLWqVKeg3Iw">
            <a:hlinkClick r:id="rId21"/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5121822"/>
            <a:ext cx="1209675" cy="1710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12" descr="Description: https://encrypted-tbn3.google.com/images?q=tbn:ANd9GcS2ltoPjeKjd0vP6PlFVV4cMHpVpoytbDRvh4_jjrMb_MtqWhon">
            <a:hlinkClick r:id="rId23"/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55" y="2422343"/>
            <a:ext cx="1219200" cy="124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1" descr="Description: https://encrypted-tbn3.google.com/images?q=tbn:ANd9GcQ5ZL9vinAEgePFXHkoq2wM8FaW_-4f5nHTFgZEbh248ZpyW1wOkA">
            <a:hlinkClick r:id="rId25"/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0" y="4729162"/>
            <a:ext cx="1362075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18" descr="Description: https://encrypted-tbn3.google.com/images?q=tbn:ANd9GcR98b8nZ_Ja6XKcRuwXVAfuuFTapuN-zAsQtF0ZPM-pm35Ey1tB">
            <a:hlinkClick r:id="rId27"/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300" y="228600"/>
            <a:ext cx="1133475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19" descr="Description: https://encrypted-tbn2.google.com/images?q=tbn:ANd9GcRbOxudmngQ9BI8CcxAtvqDdYklgrmLxrhuJUPlMliGz4qGu6Ajlg">
            <a:hlinkClick r:id="rId29"/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77" y="3972578"/>
            <a:ext cx="1285875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20" descr="Description: https://encrypted-tbn2.google.com/images?q=tbn:ANd9GcTvyXzMsGMLt2RhJtq5DlwZ8-YGHtpQxHVLEwbqYwHDQrPHiohg">
            <a:hlinkClick r:id="rId31"/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997529"/>
            <a:ext cx="1000125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13" descr="Description: https://encrypted-tbn2.google.com/images?q=tbn:ANd9GcSf5H80bQyroIASIJonzeM22H6OH1gOM7Z5HkL7LR_fZafEHWV96Q">
            <a:hlinkClick r:id="rId33"/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962400"/>
            <a:ext cx="1247775" cy="127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15" descr="Description: https://encrypted-tbn1.google.com/images?q=tbn:ANd9GcQV2qdLmfPvAEAfBlszL2fCHyZDEzOwRcSZ9EYya6_X5fW7HHkWiA">
            <a:hlinkClick r:id="rId35"/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410200"/>
            <a:ext cx="1628775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10" descr="Description: https://encrypted-tbn2.google.com/images?q=tbn:ANd9GcQMFOLaNTHUFtjsiSXKKiuiA5ZyO4F1GYvXOlWfmXGPzOT28cTVfQ">
            <a:hlinkClick r:id="rId37"/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" y="57150"/>
            <a:ext cx="1038225" cy="127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6" descr="Description: https://encrypted-tbn2.google.com/images?q=tbn:ANd9GcT7YUdQmV1FhsCrOvNRlwniFNbV2xubEsQwKWwAiIDcD6Ux9q7z">
            <a:hlinkClick r:id="rId39"/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228600"/>
            <a:ext cx="1533525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52863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2012-04-17T14:02:07Z</dcterms:created>
  <dcterms:modified xsi:type="dcterms:W3CDTF">2012-04-19T11:31:59Z</dcterms:modified>
</cp:coreProperties>
</file>